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990099"/>
    <a:srgbClr val="CC0099"/>
    <a:srgbClr val="FF9900"/>
    <a:srgbClr val="660066"/>
    <a:srgbClr val="008000"/>
    <a:srgbClr val="FF0066"/>
    <a:srgbClr val="FB240D"/>
    <a:srgbClr val="99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8A1A-EAF9-4786-949D-314F5A9F182C}" type="datetimeFigureOut">
              <a:rPr lang="es-ES" smtClean="0"/>
              <a:pPr/>
              <a:t>13/02/2012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29FC3-5C88-49E1-B234-8D749C8FFE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myonu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myonu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myonu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712968" cy="6120679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En </a:t>
            </a:r>
            <a:r>
              <a:rPr lang="es-ES" sz="8000" b="1" dirty="0" smtClean="0">
                <a:solidFill>
                  <a:srgbClr val="00CC00"/>
                </a:solidFill>
              </a:rPr>
              <a:t>1999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fuimos </a:t>
            </a:r>
            <a:br>
              <a:rPr lang="es-E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6600" b="1" u="sng" dirty="0" smtClean="0">
                <a:solidFill>
                  <a:srgbClr val="FFC000"/>
                </a:solidFill>
              </a:rPr>
              <a:t>PIONEROS</a:t>
            </a:r>
            <a:r>
              <a:rPr lang="es-ES" dirty="0" smtClean="0">
                <a:solidFill>
                  <a:srgbClr val="FFC000"/>
                </a:solidFill>
              </a:rPr>
              <a:t> </a:t>
            </a:r>
            <a:r>
              <a:rPr lang="es-ES" sz="3600" dirty="0" smtClean="0">
                <a:solidFill>
                  <a:schemeClr val="bg1">
                    <a:lumMod val="50000"/>
                  </a:schemeClr>
                </a:solidFill>
              </a:rPr>
              <a:t>en</a:t>
            </a:r>
            <a:r>
              <a:rPr lang="es-ES" dirty="0" smtClean="0">
                <a:solidFill>
                  <a:srgbClr val="0070C0"/>
                </a:solidFill>
              </a:rPr>
              <a:t> </a:t>
            </a:r>
            <a:r>
              <a:rPr lang="es-ES" sz="8900" b="1" u="sng" dirty="0" smtClean="0">
                <a:solidFill>
                  <a:srgbClr val="0070C0"/>
                </a:solidFill>
              </a:rPr>
              <a:t>INTERNET</a:t>
            </a:r>
            <a:r>
              <a:rPr lang="es-ES" sz="7200" b="1" dirty="0" smtClean="0">
                <a:solidFill>
                  <a:srgbClr val="0070C0"/>
                </a:solidFill>
              </a:rPr>
              <a:t> </a:t>
            </a:r>
            <a:r>
              <a:rPr lang="es-ES" sz="2000" b="1" dirty="0" smtClean="0">
                <a:solidFill>
                  <a:srgbClr val="FFC000"/>
                </a:solidFill>
              </a:rPr>
              <a:t>,</a:t>
            </a:r>
            <a:r>
              <a:rPr lang="es-ES" sz="7200" b="1" u="sng" dirty="0" smtClean="0">
                <a:solidFill>
                  <a:srgbClr val="FFC000"/>
                </a:solidFill>
              </a:rPr>
              <a:t/>
            </a:r>
            <a:br>
              <a:rPr lang="es-ES" sz="7200" b="1" u="sng" dirty="0" smtClean="0">
                <a:solidFill>
                  <a:srgbClr val="FFC000"/>
                </a:solidFill>
              </a:rPr>
            </a:b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al ofrecer servicios externos de consejero de seguridad.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 rot="20228108">
            <a:off x="386684" y="475574"/>
            <a:ext cx="2853899" cy="22857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/>
              <a:t>OFERTA EXCLUSIVA </a:t>
            </a:r>
            <a:r>
              <a:rPr lang="es-ES" b="1" dirty="0" smtClean="0"/>
              <a:t>para clientes ECOSMEP</a:t>
            </a:r>
            <a:endParaRPr lang="es-ES" b="1" dirty="0"/>
          </a:p>
        </p:txBody>
      </p:sp>
      <p:sp>
        <p:nvSpPr>
          <p:cNvPr id="5" name="4 Elipse"/>
          <p:cNvSpPr/>
          <p:nvPr/>
        </p:nvSpPr>
        <p:spPr>
          <a:xfrm rot="630782">
            <a:off x="6176170" y="1688382"/>
            <a:ext cx="2344327" cy="1224136"/>
          </a:xfrm>
          <a:prstGeom prst="ellipse">
            <a:avLst/>
          </a:prstGeom>
          <a:solidFill>
            <a:srgbClr val="FB240D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Descuento del </a:t>
            </a:r>
            <a:r>
              <a:rPr lang="es-ES" sz="4000" b="1" dirty="0" smtClean="0"/>
              <a:t>85 %</a:t>
            </a:r>
            <a:r>
              <a:rPr lang="es-ES" sz="3200" b="1" dirty="0" smtClean="0"/>
              <a:t>   </a:t>
            </a:r>
            <a:endParaRPr lang="es-ES" sz="3200" b="1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 descr="PRUEBANOS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95736" y="2132856"/>
            <a:ext cx="4867275" cy="2219325"/>
          </a:xfrm>
        </p:spPr>
      </p:pic>
      <p:sp>
        <p:nvSpPr>
          <p:cNvPr id="3" name="2 CuadroTexto"/>
          <p:cNvSpPr txBox="1"/>
          <p:nvPr/>
        </p:nvSpPr>
        <p:spPr>
          <a:xfrm>
            <a:off x="7164288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Continuar</a:t>
            </a:r>
            <a:endParaRPr lang="es-ES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7164288" y="6381328"/>
            <a:ext cx="1224136" cy="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95536" y="332656"/>
            <a:ext cx="874846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u="sng" dirty="0" smtClean="0">
                <a:solidFill>
                  <a:srgbClr val="660066"/>
                </a:solidFill>
              </a:rPr>
              <a:t>SERVICIOS TOP 20</a:t>
            </a: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endParaRPr lang="es-E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Limitados a 20 empresas por sector.</a:t>
            </a: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Posicionamiento preferente en resultados de búsquedas.</a:t>
            </a: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Páginas sin ningún tipo de publicidad.</a:t>
            </a: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Visibilidad en páginas de empresas de la competencia.</a:t>
            </a: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Recepción de presupuestos en exclusiva.</a:t>
            </a: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Recepción de presupuestos múltiples</a:t>
            </a:r>
          </a:p>
          <a:p>
            <a:pPr lvl="1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Actualización automática de las páginas de:</a:t>
            </a:r>
          </a:p>
          <a:p>
            <a:pPr lvl="2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Productos</a:t>
            </a:r>
          </a:p>
          <a:p>
            <a:pPr lvl="2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Delegaciones, filiales, representantes, colaboradores.</a:t>
            </a:r>
          </a:p>
          <a:p>
            <a:pPr lvl="2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Noticias, actualidad, blog, notas de prensa.</a:t>
            </a:r>
          </a:p>
          <a:p>
            <a:pPr lvl="2">
              <a:lnSpc>
                <a:spcPts val="23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Documentos: Fichas técnicas, normativa, etc. 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s-ES" sz="4800" b="1" dirty="0" smtClean="0">
                <a:solidFill>
                  <a:srgbClr val="FF9900"/>
                </a:solidFill>
              </a:rPr>
              <a:t>  ¡</a:t>
            </a:r>
            <a:r>
              <a:rPr lang="es-ES" sz="5400" b="1" u="sng" dirty="0" smtClean="0">
                <a:solidFill>
                  <a:srgbClr val="FF9900"/>
                </a:solidFill>
              </a:rPr>
              <a:t>CREAMOS</a:t>
            </a:r>
            <a:r>
              <a:rPr lang="es-ES" sz="4000" b="1" u="sng" dirty="0" smtClean="0">
                <a:solidFill>
                  <a:srgbClr val="FF9900"/>
                </a:solidFill>
              </a:rPr>
              <a:t> CIENTOS DE </a:t>
            </a:r>
            <a:r>
              <a:rPr lang="es-ES" sz="4000" b="1" u="sng" dirty="0" err="1" smtClean="0">
                <a:solidFill>
                  <a:srgbClr val="FF9900"/>
                </a:solidFill>
              </a:rPr>
              <a:t>LINK´s</a:t>
            </a:r>
            <a:r>
              <a:rPr lang="es-ES" sz="4000" b="1" dirty="0" smtClean="0">
                <a:solidFill>
                  <a:srgbClr val="FF9900"/>
                </a:solidFill>
              </a:rPr>
              <a:t> </a:t>
            </a:r>
            <a:r>
              <a:rPr lang="es-ES" sz="3200" b="1" dirty="0" smtClean="0">
                <a:solidFill>
                  <a:schemeClr val="bg1">
                    <a:lumMod val="50000"/>
                  </a:schemeClr>
                </a:solidFill>
              </a:rPr>
              <a:t>para                                        </a:t>
            </a:r>
            <a:r>
              <a:rPr lang="es-ES" sz="6600" b="1" u="sng" dirty="0" smtClean="0">
                <a:solidFill>
                  <a:srgbClr val="FB240D"/>
                </a:solidFill>
              </a:rPr>
              <a:t>POTENCIAR SU WEB</a:t>
            </a:r>
            <a:r>
              <a:rPr lang="es-ES" sz="6000" b="1" dirty="0" smtClean="0">
                <a:solidFill>
                  <a:srgbClr val="FB240D"/>
                </a:solidFill>
              </a:rPr>
              <a:t>!     </a:t>
            </a:r>
            <a:endParaRPr lang="es-ES" sz="6000" dirty="0">
              <a:solidFill>
                <a:srgbClr val="FB240D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 rot="21056142">
            <a:off x="6561984" y="587101"/>
            <a:ext cx="2377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Desde</a:t>
            </a:r>
            <a:r>
              <a:rPr lang="es-ES" sz="4400" b="1" dirty="0" smtClean="0">
                <a:solidFill>
                  <a:srgbClr val="00B050"/>
                </a:solidFill>
              </a:rPr>
              <a:t>300</a:t>
            </a:r>
            <a:r>
              <a:rPr lang="es-ES" sz="3200" b="1" dirty="0" smtClean="0"/>
              <a:t> €</a:t>
            </a:r>
            <a:r>
              <a:rPr lang="es-ES" sz="1600" b="1" dirty="0" smtClean="0"/>
              <a:t>/año</a:t>
            </a:r>
            <a:endParaRPr lang="es-ES" sz="1600" b="1" dirty="0"/>
          </a:p>
        </p:txBody>
      </p:sp>
      <p:sp>
        <p:nvSpPr>
          <p:cNvPr id="10" name="9 Elipse"/>
          <p:cNvSpPr/>
          <p:nvPr/>
        </p:nvSpPr>
        <p:spPr>
          <a:xfrm rot="21318209">
            <a:off x="6571162" y="279266"/>
            <a:ext cx="2272533" cy="1435324"/>
          </a:xfrm>
          <a:prstGeom prst="ellipse">
            <a:avLst/>
          </a:prstGeom>
          <a:noFill/>
          <a:ln w="11747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0"/>
            <a:ext cx="8373616" cy="630932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0"/>
              </a:spcBef>
              <a:buNone/>
            </a:pPr>
            <a:r>
              <a:rPr lang="es-ES" sz="4400" b="1" u="sng" dirty="0" smtClean="0">
                <a:solidFill>
                  <a:schemeClr val="bg1">
                    <a:lumMod val="50000"/>
                  </a:schemeClr>
                </a:solidFill>
              </a:rPr>
              <a:t>OFERTA EXCLUSIVA </a:t>
            </a:r>
            <a:endParaRPr lang="es-E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4000"/>
              </a:lnSpc>
              <a:spcBef>
                <a:spcPts val="0"/>
              </a:spcBef>
              <a:buNone/>
            </a:pP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b="1" u="sng" dirty="0" smtClean="0">
                <a:solidFill>
                  <a:schemeClr val="bg1">
                    <a:lumMod val="50000"/>
                  </a:schemeClr>
                </a:solidFill>
              </a:rPr>
              <a:t>CLIENTES </a:t>
            </a:r>
            <a:r>
              <a:rPr lang="es-ES" b="1" u="sng" dirty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s-ES" b="1" u="sng" dirty="0" smtClean="0">
                <a:solidFill>
                  <a:schemeClr val="bg1">
                    <a:lumMod val="50000"/>
                  </a:schemeClr>
                </a:solidFill>
              </a:rPr>
              <a:t>COSMEP</a:t>
            </a:r>
          </a:p>
          <a:p>
            <a:pPr algn="ctr">
              <a:buNone/>
            </a:pPr>
            <a:endParaRPr lang="es-ES" dirty="0" smtClean="0"/>
          </a:p>
          <a:p>
            <a:pPr>
              <a:buNone/>
            </a:pPr>
            <a:r>
              <a:rPr lang="es-ES" sz="8800" b="1" dirty="0" smtClean="0">
                <a:solidFill>
                  <a:srgbClr val="00B050"/>
                </a:solidFill>
              </a:rPr>
              <a:t>       85%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de descuento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347864" y="1412776"/>
            <a:ext cx="565212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ES" sz="2000" b="1" dirty="0" smtClean="0"/>
              <a:t>SERVICIOS TOP 20 </a:t>
            </a:r>
          </a:p>
          <a:p>
            <a:pPr algn="ctr">
              <a:buNone/>
            </a:pPr>
            <a:r>
              <a:rPr lang="es-ES" b="1" dirty="0" smtClean="0"/>
              <a:t>por </a:t>
            </a:r>
            <a:r>
              <a:rPr lang="es-ES" sz="6000" dirty="0" smtClean="0"/>
              <a:t>sólo 46 € </a:t>
            </a:r>
            <a:r>
              <a:rPr lang="es-ES" b="1" dirty="0" smtClean="0"/>
              <a:t>/año</a:t>
            </a:r>
          </a:p>
        </p:txBody>
      </p:sp>
      <p:pic>
        <p:nvPicPr>
          <p:cNvPr id="6" name="5 Imagen" descr="PRUEBANOS1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5445224"/>
            <a:ext cx="4604395" cy="864096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611560" y="4149080"/>
            <a:ext cx="8136904" cy="135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700"/>
              </a:lnSpc>
              <a:spcBef>
                <a:spcPts val="0"/>
              </a:spcBef>
              <a:buNone/>
            </a:pPr>
            <a:r>
              <a:rPr lang="es-ES" sz="6000" b="1" dirty="0" smtClean="0">
                <a:solidFill>
                  <a:srgbClr val="990099"/>
                </a:solidFill>
              </a:rPr>
              <a:t>¡¡Seremos capaces de</a:t>
            </a:r>
          </a:p>
          <a:p>
            <a:pPr algn="ctr">
              <a:lnSpc>
                <a:spcPts val="4700"/>
              </a:lnSpc>
              <a:spcBef>
                <a:spcPts val="0"/>
              </a:spcBef>
              <a:buNone/>
            </a:pPr>
            <a:r>
              <a:rPr lang="es-ES" sz="6000" b="1" dirty="0" smtClean="0">
                <a:solidFill>
                  <a:srgbClr val="990099"/>
                </a:solidFill>
              </a:rPr>
              <a:t>multiplicar tu inversión!!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48464" cy="5256584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Más de </a:t>
            </a:r>
            <a:r>
              <a:rPr lang="es-ES" sz="6700" b="1" u="sng" dirty="0" smtClean="0">
                <a:solidFill>
                  <a:srgbClr val="0070C0"/>
                </a:solidFill>
              </a:rPr>
              <a:t>500</a:t>
            </a:r>
            <a:r>
              <a:rPr lang="es-ES" b="1" u="sng" dirty="0" smtClean="0">
                <a:solidFill>
                  <a:srgbClr val="0070C0"/>
                </a:solidFill>
              </a:rPr>
              <a:t> CLIENTES </a:t>
            </a:r>
            <a:r>
              <a:rPr lang="es-ES" b="1" dirty="0" smtClean="0">
                <a:solidFill>
                  <a:srgbClr val="0070C0"/>
                </a:solidFill>
              </a:rPr>
              <a:t>satisfechos</a:t>
            </a:r>
            <a:r>
              <a:rPr lang="es-ES" dirty="0" smtClean="0"/>
              <a:t>, </a:t>
            </a:r>
            <a:br>
              <a:rPr lang="es-ES" dirty="0" smtClean="0"/>
            </a:br>
            <a:r>
              <a:rPr lang="es-ES" sz="8000" b="1" u="sng" dirty="0" smtClean="0">
                <a:solidFill>
                  <a:srgbClr val="FF0000"/>
                </a:solidFill>
              </a:rPr>
              <a:t>6000</a:t>
            </a:r>
            <a:r>
              <a:rPr lang="es-ES" sz="6600" b="1" u="sng" dirty="0" smtClean="0">
                <a:solidFill>
                  <a:srgbClr val="FF0000"/>
                </a:solidFill>
              </a:rPr>
              <a:t> </a:t>
            </a:r>
            <a:r>
              <a:rPr lang="es-ES" b="1" u="sng" dirty="0" smtClean="0">
                <a:solidFill>
                  <a:srgbClr val="FF0000"/>
                </a:solidFill>
              </a:rPr>
              <a:t>EMPRESAS </a:t>
            </a:r>
            <a:r>
              <a:rPr lang="es-ES" b="1" dirty="0" smtClean="0">
                <a:solidFill>
                  <a:srgbClr val="FF0000"/>
                </a:solidFill>
              </a:rPr>
              <a:t>suscritas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al boletín quincenal y</a:t>
            </a:r>
            <a:r>
              <a:rPr lang="es-ES" dirty="0" smtClean="0"/>
              <a:t> </a:t>
            </a:r>
            <a:r>
              <a:rPr lang="es-ES" sz="6600" b="1" u="sng" dirty="0" smtClean="0">
                <a:solidFill>
                  <a:srgbClr val="008000"/>
                </a:solidFill>
              </a:rPr>
              <a:t>12</a:t>
            </a:r>
            <a:r>
              <a:rPr lang="es-ES" b="1" u="sng" dirty="0" smtClean="0">
                <a:solidFill>
                  <a:srgbClr val="008000"/>
                </a:solidFill>
              </a:rPr>
              <a:t> AÑOS </a:t>
            </a:r>
            <a:r>
              <a:rPr lang="es-ES" b="1" dirty="0" smtClean="0">
                <a:solidFill>
                  <a:srgbClr val="008000"/>
                </a:solidFill>
              </a:rPr>
              <a:t>de experiencia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en este medio, nos avalan para lanzar un </a:t>
            </a:r>
            <a:r>
              <a:rPr lang="es-ES" sz="8000" b="1" u="sng" dirty="0" smtClean="0">
                <a:solidFill>
                  <a:srgbClr val="CC0099"/>
                </a:solidFill>
              </a:rPr>
              <a:t>NUEVO RETO</a:t>
            </a:r>
            <a:endParaRPr lang="es-ES" sz="8000" b="1" u="sng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12968" cy="6192688"/>
          </a:xfrm>
        </p:spPr>
        <p:txBody>
          <a:bodyPr>
            <a:normAutofit/>
          </a:bodyPr>
          <a:lstStyle/>
          <a:p>
            <a:pPr>
              <a:lnSpc>
                <a:spcPts val="8200"/>
              </a:lnSpc>
            </a:pPr>
            <a:r>
              <a:rPr lang="es-ES" sz="6600" dirty="0" smtClean="0">
                <a:solidFill>
                  <a:schemeClr val="bg1">
                    <a:lumMod val="50000"/>
                  </a:schemeClr>
                </a:solidFill>
              </a:rPr>
              <a:t>Queremos que </a:t>
            </a:r>
            <a:r>
              <a:rPr lang="es-ES" sz="8000" b="1" u="sng" dirty="0" smtClean="0">
                <a:solidFill>
                  <a:srgbClr val="FF9900"/>
                </a:solidFill>
              </a:rPr>
              <a:t>INTERNET</a:t>
            </a:r>
            <a:r>
              <a:rPr lang="es-ES" sz="6600" dirty="0" smtClean="0">
                <a:solidFill>
                  <a:srgbClr val="FF9900"/>
                </a:solidFill>
              </a:rPr>
              <a:t> </a:t>
            </a:r>
            <a:br>
              <a:rPr lang="es-ES" sz="6600" dirty="0" smtClean="0">
                <a:solidFill>
                  <a:srgbClr val="FF9900"/>
                </a:solidFill>
              </a:rPr>
            </a:br>
            <a:r>
              <a:rPr lang="es-ES" sz="6600" dirty="0" smtClean="0">
                <a:solidFill>
                  <a:schemeClr val="bg1">
                    <a:lumMod val="50000"/>
                  </a:schemeClr>
                </a:solidFill>
              </a:rPr>
              <a:t>mejore tu</a:t>
            </a:r>
            <a:r>
              <a:rPr lang="es-ES" sz="6600" dirty="0" smtClean="0">
                <a:solidFill>
                  <a:srgbClr val="00CC00"/>
                </a:solidFill>
              </a:rPr>
              <a:t/>
            </a:r>
            <a:br>
              <a:rPr lang="es-ES" sz="6600" dirty="0" smtClean="0">
                <a:solidFill>
                  <a:srgbClr val="00CC00"/>
                </a:solidFill>
              </a:rPr>
            </a:br>
            <a:r>
              <a:rPr lang="es-ES" sz="8800" dirty="0" smtClean="0">
                <a:solidFill>
                  <a:srgbClr val="00CC00"/>
                </a:solidFill>
              </a:rPr>
              <a:t> </a:t>
            </a:r>
            <a:r>
              <a:rPr lang="es-ES" sz="9600" b="1" u="sng" dirty="0" smtClean="0">
                <a:solidFill>
                  <a:srgbClr val="00CC00"/>
                </a:solidFill>
              </a:rPr>
              <a:t>NEGOCIO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6669360"/>
          </a:xfrm>
        </p:spPr>
        <p:txBody>
          <a:bodyPr>
            <a:normAutofit fontScale="90000"/>
          </a:bodyPr>
          <a:lstStyle/>
          <a:p>
            <a:pPr>
              <a:lnSpc>
                <a:spcPts val="6000"/>
              </a:lnSpc>
            </a:pP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6600" b="1" dirty="0" smtClean="0"/>
              <a:t/>
            </a:r>
            <a:br>
              <a:rPr lang="es-ES" sz="6600" b="1" dirty="0" smtClean="0"/>
            </a:br>
            <a:r>
              <a:rPr lang="es-ES" sz="5300" b="1" dirty="0" smtClean="0">
                <a:solidFill>
                  <a:schemeClr val="bg1">
                    <a:lumMod val="50000"/>
                  </a:schemeClr>
                </a:solidFill>
              </a:rPr>
              <a:t>www.myonu.com</a:t>
            </a:r>
            <a:r>
              <a:rPr lang="es-ES" sz="6600" b="1" dirty="0" smtClean="0"/>
              <a:t/>
            </a:r>
            <a:br>
              <a:rPr lang="es-ES" sz="6600" b="1" dirty="0" smtClean="0"/>
            </a:br>
            <a:r>
              <a:rPr lang="es-ES" sz="6700" b="1" dirty="0" smtClean="0">
                <a:solidFill>
                  <a:srgbClr val="7030A0"/>
                </a:solidFill>
              </a:rPr>
              <a:t>www.myonu.com</a:t>
            </a:r>
            <a:r>
              <a:rPr lang="es-ES" sz="6600" b="1" dirty="0" smtClean="0"/>
              <a:t/>
            </a:r>
            <a:br>
              <a:rPr lang="es-ES" sz="6600" b="1" dirty="0" smtClean="0"/>
            </a:br>
            <a:r>
              <a:rPr lang="es-ES" sz="8000" b="1" dirty="0" smtClean="0">
                <a:solidFill>
                  <a:srgbClr val="FF9900"/>
                </a:solidFill>
              </a:rPr>
              <a:t>www.myonu.com</a:t>
            </a:r>
            <a:r>
              <a:rPr lang="es-ES" sz="5400" b="1" dirty="0" smtClean="0"/>
              <a:t> </a:t>
            </a:r>
            <a:br>
              <a:rPr lang="es-ES" sz="5400" b="1" dirty="0" smtClean="0"/>
            </a:br>
            <a:r>
              <a:rPr lang="es-ES" sz="5400" b="1" dirty="0" smtClean="0"/>
              <a:t/>
            </a:r>
            <a:br>
              <a:rPr lang="es-ES" sz="5400" b="1" dirty="0" smtClean="0"/>
            </a:br>
            <a:r>
              <a:rPr lang="es-ES" sz="6600" b="1" dirty="0" smtClean="0"/>
              <a:t/>
            </a:r>
            <a:br>
              <a:rPr lang="es-ES" sz="6600" b="1" dirty="0" smtClean="0"/>
            </a:br>
            <a:r>
              <a:rPr lang="es-ES" sz="8000" b="1" dirty="0" smtClean="0"/>
              <a:t> </a:t>
            </a:r>
            <a:r>
              <a:rPr lang="es-ES" sz="8000" b="1" dirty="0" err="1" smtClean="0">
                <a:solidFill>
                  <a:srgbClr val="C00000"/>
                </a:solidFill>
              </a:rPr>
              <a:t>www.myonu.com</a:t>
            </a:r>
            <a:r>
              <a:rPr lang="es-ES" sz="9600" b="1" dirty="0" smtClean="0"/>
              <a:t/>
            </a:r>
            <a:br>
              <a:rPr lang="es-ES" sz="9600" b="1" dirty="0" smtClean="0"/>
            </a:br>
            <a:r>
              <a:rPr lang="es-ES" sz="6700" b="1" dirty="0" smtClean="0">
                <a:solidFill>
                  <a:srgbClr val="00CC00"/>
                </a:solidFill>
              </a:rPr>
              <a:t> </a:t>
            </a:r>
            <a:r>
              <a:rPr lang="es-ES" sz="6700" b="1" dirty="0" err="1" smtClean="0">
                <a:solidFill>
                  <a:srgbClr val="00CC00"/>
                </a:solidFill>
              </a:rPr>
              <a:t>www.myonu.com</a:t>
            </a:r>
            <a:r>
              <a:rPr lang="es-ES" sz="6700" b="1" dirty="0" smtClean="0">
                <a:solidFill>
                  <a:srgbClr val="00CC00"/>
                </a:solidFill>
              </a:rPr>
              <a:t> </a:t>
            </a:r>
            <a:r>
              <a:rPr lang="es-ES" sz="9600" b="1" dirty="0" smtClean="0"/>
              <a:t/>
            </a:r>
            <a:br>
              <a:rPr lang="es-ES" sz="9600" b="1" dirty="0" smtClean="0"/>
            </a:br>
            <a:r>
              <a:rPr lang="es-ES" sz="5300" b="1" dirty="0" smtClean="0">
                <a:solidFill>
                  <a:srgbClr val="00CC00"/>
                </a:solidFill>
              </a:rPr>
              <a:t> </a:t>
            </a:r>
            <a:r>
              <a:rPr lang="es-ES" sz="5300" b="1" dirty="0" err="1" smtClean="0">
                <a:solidFill>
                  <a:schemeClr val="bg1">
                    <a:lumMod val="50000"/>
                  </a:schemeClr>
                </a:solidFill>
              </a:rPr>
              <a:t>www.myonu.com</a:t>
            </a:r>
            <a:r>
              <a:rPr lang="es-ES" sz="5300" b="1" dirty="0" smtClean="0">
                <a:solidFill>
                  <a:srgbClr val="00CC00"/>
                </a:solidFill>
              </a:rPr>
              <a:t> </a:t>
            </a:r>
            <a:r>
              <a:rPr lang="es-ES" sz="9600" b="1" dirty="0" smtClean="0"/>
              <a:t/>
            </a:r>
            <a:br>
              <a:rPr lang="es-ES" sz="9600" b="1" dirty="0" smtClean="0"/>
            </a:br>
            <a:r>
              <a:rPr lang="es-ES" sz="6600" b="1" dirty="0" smtClean="0"/>
              <a:t/>
            </a:r>
            <a:br>
              <a:rPr lang="es-ES" sz="6600" b="1" dirty="0" smtClean="0"/>
            </a:br>
            <a:r>
              <a:rPr lang="es-ES" sz="6600" b="1" dirty="0" smtClean="0"/>
              <a:t/>
            </a:r>
            <a:br>
              <a:rPr lang="es-ES" sz="6600" b="1" dirty="0" smtClean="0"/>
            </a:br>
            <a:endParaRPr lang="es-ES" sz="6600" b="1" dirty="0"/>
          </a:p>
        </p:txBody>
      </p:sp>
      <p:pic>
        <p:nvPicPr>
          <p:cNvPr id="4" name="3 Imagen" descr="Cabecera-MyO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68560" y="2636912"/>
            <a:ext cx="10009112" cy="1487921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9064" y="620688"/>
            <a:ext cx="8424936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pPr>
              <a:lnSpc>
                <a:spcPts val="9000"/>
              </a:lnSpc>
            </a:pPr>
            <a:r>
              <a:rPr lang="es-ES" sz="4000" dirty="0" smtClean="0"/>
              <a:t>Más </a:t>
            </a:r>
            <a:r>
              <a:rPr lang="es-ES" sz="6600" b="1" u="sng" dirty="0" smtClean="0">
                <a:solidFill>
                  <a:srgbClr val="00B050"/>
                </a:solidFill>
              </a:rPr>
              <a:t>VISIBILIDAD</a:t>
            </a:r>
            <a:r>
              <a:rPr lang="es-ES" sz="4000" dirty="0" smtClean="0"/>
              <a:t> </a:t>
            </a:r>
            <a:r>
              <a:rPr lang="es-ES" sz="3200" dirty="0" smtClean="0"/>
              <a:t>para tu empresa </a:t>
            </a:r>
          </a:p>
          <a:p>
            <a:r>
              <a:rPr lang="es-ES" sz="4000" dirty="0" smtClean="0"/>
              <a:t>Mejor </a:t>
            </a:r>
            <a:r>
              <a:rPr lang="es-ES" sz="4800" b="1" u="sng" dirty="0" smtClean="0">
                <a:solidFill>
                  <a:srgbClr val="660066"/>
                </a:solidFill>
              </a:rPr>
              <a:t>POSICIONAMIENTO</a:t>
            </a:r>
            <a:r>
              <a:rPr lang="es-ES" sz="4000" dirty="0" smtClean="0"/>
              <a:t> </a:t>
            </a:r>
            <a:r>
              <a:rPr lang="es-ES" sz="3200" dirty="0" smtClean="0"/>
              <a:t>en buscadores y redes sociales</a:t>
            </a:r>
          </a:p>
          <a:p>
            <a:pPr>
              <a:lnSpc>
                <a:spcPts val="9000"/>
              </a:lnSpc>
            </a:pPr>
            <a:r>
              <a:rPr lang="es-ES" sz="4000" dirty="0" smtClean="0"/>
              <a:t>Más </a:t>
            </a:r>
            <a:r>
              <a:rPr lang="es-ES" sz="7200" b="1" u="sng" dirty="0" smtClean="0">
                <a:solidFill>
                  <a:srgbClr val="FFC000"/>
                </a:solidFill>
              </a:rPr>
              <a:t>VISITAS</a:t>
            </a:r>
            <a:r>
              <a:rPr lang="es-ES" sz="7200" dirty="0" smtClean="0"/>
              <a:t> </a:t>
            </a:r>
            <a:r>
              <a:rPr lang="es-ES" sz="3200" dirty="0" smtClean="0"/>
              <a:t>para tu web</a:t>
            </a:r>
          </a:p>
          <a:p>
            <a:pPr>
              <a:lnSpc>
                <a:spcPts val="9000"/>
              </a:lnSpc>
            </a:pPr>
            <a:r>
              <a:rPr lang="es-ES" sz="4000" dirty="0" smtClean="0"/>
              <a:t>Más </a:t>
            </a:r>
            <a:r>
              <a:rPr lang="es-ES" sz="6600" b="1" u="sng" dirty="0" smtClean="0">
                <a:solidFill>
                  <a:srgbClr val="CC0099"/>
                </a:solidFill>
              </a:rPr>
              <a:t>CONTACTOS</a:t>
            </a:r>
            <a:r>
              <a:rPr lang="es-ES" sz="6600" dirty="0" smtClean="0">
                <a:solidFill>
                  <a:srgbClr val="CC0099"/>
                </a:solidFill>
              </a:rPr>
              <a:t> </a:t>
            </a:r>
            <a:r>
              <a:rPr lang="es-ES" sz="3200" dirty="0" smtClean="0"/>
              <a:t>comerciales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" name="4 Imagen" descr="twi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32656"/>
            <a:ext cx="787524" cy="787524"/>
          </a:xfrm>
          <a:prstGeom prst="rect">
            <a:avLst/>
          </a:prstGeom>
        </p:spPr>
      </p:pic>
      <p:pic>
        <p:nvPicPr>
          <p:cNvPr id="7" name="6 Imagen" descr="facebo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88640"/>
            <a:ext cx="1224136" cy="1224136"/>
          </a:xfrm>
          <a:prstGeom prst="rect">
            <a:avLst/>
          </a:prstGeom>
        </p:spPr>
      </p:pic>
      <p:pic>
        <p:nvPicPr>
          <p:cNvPr id="9" name="8 Imagen" descr="Linked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5589240"/>
            <a:ext cx="864096" cy="864096"/>
          </a:xfrm>
          <a:prstGeom prst="rect">
            <a:avLst/>
          </a:prstGeom>
        </p:spPr>
      </p:pic>
      <p:pic>
        <p:nvPicPr>
          <p:cNvPr id="10" name="9 Imagen" descr="Goog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2852936"/>
            <a:ext cx="2411760" cy="2143125"/>
          </a:xfrm>
          <a:prstGeom prst="rect">
            <a:avLst/>
          </a:prstGeom>
        </p:spPr>
      </p:pic>
      <p:pic>
        <p:nvPicPr>
          <p:cNvPr id="11" name="10 Imagen" descr="Youtub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168" y="5445224"/>
            <a:ext cx="1224136" cy="1224136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476672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C00000"/>
                </a:solidFill>
              </a:rPr>
              <a:t>¿QUIERES</a:t>
            </a:r>
          </a:p>
          <a:p>
            <a:pPr algn="ctr"/>
            <a:r>
              <a:rPr lang="es-ES" sz="5400" b="1" dirty="0" smtClean="0">
                <a:solidFill>
                  <a:srgbClr val="C00000"/>
                </a:solidFill>
              </a:rPr>
              <a:t> </a:t>
            </a:r>
            <a:r>
              <a:rPr lang="es-ES" sz="8000" b="1" u="sng" dirty="0" smtClean="0">
                <a:solidFill>
                  <a:srgbClr val="C00000"/>
                </a:solidFill>
              </a:rPr>
              <a:t>MULTIPLICAR</a:t>
            </a:r>
            <a:r>
              <a:rPr lang="es-ES" sz="8000" dirty="0" smtClean="0">
                <a:solidFill>
                  <a:srgbClr val="C00000"/>
                </a:solidFill>
              </a:rPr>
              <a:t> </a:t>
            </a:r>
            <a:r>
              <a:rPr lang="es-ES" sz="4400" b="1" dirty="0" smtClean="0">
                <a:solidFill>
                  <a:schemeClr val="bg1">
                    <a:lumMod val="50000"/>
                  </a:schemeClr>
                </a:solidFill>
              </a:rPr>
              <a:t>la posibilidad de    </a:t>
            </a:r>
            <a:r>
              <a:rPr lang="es-ES" sz="5400" b="1" dirty="0" smtClean="0">
                <a:solidFill>
                  <a:srgbClr val="660066"/>
                </a:solidFill>
              </a:rPr>
              <a:t>incrementar</a:t>
            </a:r>
            <a:r>
              <a:rPr lang="es-ES" sz="4400" b="1" dirty="0" smtClean="0">
                <a:solidFill>
                  <a:schemeClr val="bg1">
                    <a:lumMod val="50000"/>
                  </a:schemeClr>
                </a:solidFill>
              </a:rPr>
              <a:t>     el </a:t>
            </a:r>
            <a:r>
              <a:rPr lang="es-ES" sz="4400" b="1" dirty="0" smtClean="0">
                <a:solidFill>
                  <a:srgbClr val="008000"/>
                </a:solidFill>
              </a:rPr>
              <a:t>volumen </a:t>
            </a:r>
            <a:r>
              <a:rPr lang="es-ES" sz="8800" b="1" dirty="0" smtClean="0">
                <a:solidFill>
                  <a:srgbClr val="008000"/>
                </a:solidFill>
              </a:rPr>
              <a:t>de</a:t>
            </a:r>
            <a:r>
              <a:rPr lang="es-ES" sz="8800" dirty="0" smtClean="0">
                <a:solidFill>
                  <a:srgbClr val="008000"/>
                </a:solidFill>
              </a:rPr>
              <a:t> </a:t>
            </a:r>
          </a:p>
          <a:p>
            <a:pPr algn="ctr"/>
            <a:r>
              <a:rPr lang="es-ES" sz="8800" b="1" u="sng" dirty="0" smtClean="0">
                <a:solidFill>
                  <a:srgbClr val="008000"/>
                </a:solidFill>
              </a:rPr>
              <a:t>NEGOCIO</a:t>
            </a:r>
            <a:r>
              <a:rPr lang="es-ES" sz="8800" dirty="0" smtClean="0">
                <a:solidFill>
                  <a:srgbClr val="008000"/>
                </a:solidFill>
              </a:rPr>
              <a:t>?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 descr="PRUEBANOS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95736" y="2132856"/>
            <a:ext cx="4867275" cy="2219325"/>
          </a:xfrm>
        </p:spPr>
      </p:pic>
      <p:sp>
        <p:nvSpPr>
          <p:cNvPr id="3" name="2 CuadroTexto"/>
          <p:cNvSpPr txBox="1"/>
          <p:nvPr/>
        </p:nvSpPr>
        <p:spPr>
          <a:xfrm>
            <a:off x="7164288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Continuar</a:t>
            </a:r>
            <a:endParaRPr lang="es-ES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7164288" y="6381328"/>
            <a:ext cx="1224136" cy="0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60648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6000"/>
              </a:lnSpc>
            </a:pPr>
            <a:r>
              <a:rPr lang="es-ES" sz="4800" b="1" dirty="0" smtClean="0">
                <a:solidFill>
                  <a:srgbClr val="FFC000"/>
                </a:solidFill>
              </a:rPr>
              <a:t>Fichas de transporte</a:t>
            </a:r>
          </a:p>
          <a:p>
            <a:pPr lvl="2">
              <a:lnSpc>
                <a:spcPts val="6000"/>
              </a:lnSpc>
            </a:pPr>
            <a:r>
              <a:rPr lang="es-ES" sz="6000" b="1" dirty="0" smtClean="0">
                <a:solidFill>
                  <a:srgbClr val="FB240D"/>
                </a:solidFill>
              </a:rPr>
              <a:t>  Catálogo de productos</a:t>
            </a:r>
            <a:endParaRPr lang="es-ES" sz="6000" b="1" dirty="0" smtClean="0">
              <a:solidFill>
                <a:srgbClr val="008000"/>
              </a:solidFill>
            </a:endParaRPr>
          </a:p>
          <a:p>
            <a:pPr lvl="1">
              <a:lnSpc>
                <a:spcPts val="6000"/>
              </a:lnSpc>
            </a:pPr>
            <a:r>
              <a:rPr lang="es-ES" sz="4400" b="1" dirty="0" smtClean="0">
                <a:solidFill>
                  <a:srgbClr val="C00000"/>
                </a:solidFill>
              </a:rPr>
              <a:t> </a:t>
            </a:r>
            <a:r>
              <a:rPr lang="es-ES" sz="4000" b="1" dirty="0" smtClean="0">
                <a:solidFill>
                  <a:srgbClr val="92D050"/>
                </a:solidFill>
              </a:rPr>
              <a:t>Instrucciones de embalaje</a:t>
            </a:r>
          </a:p>
          <a:p>
            <a:pPr lvl="1">
              <a:lnSpc>
                <a:spcPts val="6000"/>
              </a:lnSpc>
            </a:pPr>
            <a:r>
              <a:rPr lang="es-ES" sz="6000" b="1" dirty="0" smtClean="0">
                <a:solidFill>
                  <a:srgbClr val="002060"/>
                </a:solidFill>
              </a:rPr>
              <a:t>     Noticias e información</a:t>
            </a:r>
          </a:p>
          <a:p>
            <a:pPr lvl="1">
              <a:lnSpc>
                <a:spcPts val="6000"/>
              </a:lnSpc>
            </a:pPr>
            <a:r>
              <a:rPr lang="es-ES" sz="5400" b="1" dirty="0" smtClean="0">
                <a:solidFill>
                  <a:srgbClr val="7030A0"/>
                </a:solidFill>
              </a:rPr>
              <a:t>                    </a:t>
            </a:r>
            <a:r>
              <a:rPr lang="es-ES" sz="4000" b="1" dirty="0" smtClean="0">
                <a:solidFill>
                  <a:srgbClr val="7030A0"/>
                </a:solidFill>
              </a:rPr>
              <a:t>Fichas de emergencias</a:t>
            </a:r>
          </a:p>
          <a:p>
            <a:pPr lvl="1">
              <a:lnSpc>
                <a:spcPts val="6000"/>
              </a:lnSpc>
            </a:pPr>
            <a:r>
              <a:rPr lang="es-ES" sz="6600" b="1" dirty="0" smtClean="0">
                <a:solidFill>
                  <a:srgbClr val="990000"/>
                </a:solidFill>
              </a:rPr>
              <a:t>Directorio de empresas</a:t>
            </a:r>
          </a:p>
          <a:p>
            <a:pPr lvl="1">
              <a:lnSpc>
                <a:spcPts val="6000"/>
              </a:lnSpc>
            </a:pPr>
            <a:r>
              <a:rPr lang="es-ES" sz="4800" b="1" dirty="0" smtClean="0">
                <a:solidFill>
                  <a:srgbClr val="008000"/>
                </a:solidFill>
              </a:rPr>
              <a:t>            Fichas de seguridad</a:t>
            </a:r>
            <a:endParaRPr lang="es-ES" sz="4800" b="1" dirty="0" smtClean="0">
              <a:solidFill>
                <a:srgbClr val="FB240D"/>
              </a:solidFill>
            </a:endParaRPr>
          </a:p>
          <a:p>
            <a:pPr lvl="1">
              <a:lnSpc>
                <a:spcPts val="6000"/>
              </a:lnSpc>
            </a:pPr>
            <a:r>
              <a:rPr lang="es-ES" sz="6600" b="1" dirty="0" smtClean="0">
                <a:solidFill>
                  <a:srgbClr val="0066FF"/>
                </a:solidFill>
              </a:rPr>
              <a:t>      Ofertas y demandas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>
              <a:buFont typeface="Arial" pitchFamily="34" charset="0"/>
              <a:buChar char="•"/>
            </a:pPr>
            <a:endParaRPr lang="es-ES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80528" y="404664"/>
            <a:ext cx="9144000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dirty="0" smtClean="0"/>
              <a:t>     </a:t>
            </a:r>
            <a:r>
              <a:rPr lang="es-ES" sz="4400" dirty="0" smtClean="0">
                <a:solidFill>
                  <a:srgbClr val="660066"/>
                </a:solidFill>
              </a:rPr>
              <a:t>¿</a:t>
            </a:r>
            <a:r>
              <a:rPr lang="es-ES" sz="6500" b="1" u="sng" dirty="0" smtClean="0">
                <a:solidFill>
                  <a:srgbClr val="660066"/>
                </a:solidFill>
              </a:rPr>
              <a:t>QUIERES  DAR VALOR </a:t>
            </a:r>
          </a:p>
          <a:p>
            <a:pPr algn="ctr">
              <a:buNone/>
            </a:pPr>
            <a:r>
              <a:rPr lang="es-ES" sz="4400" b="1" dirty="0" smtClean="0">
                <a:solidFill>
                  <a:schemeClr val="bg1">
                    <a:lumMod val="50000"/>
                  </a:schemeClr>
                </a:solidFill>
              </a:rPr>
              <a:t>a tu </a:t>
            </a:r>
            <a:r>
              <a:rPr lang="es-ES" sz="6600" b="1" dirty="0" smtClean="0">
                <a:solidFill>
                  <a:srgbClr val="92D050"/>
                </a:solidFill>
              </a:rPr>
              <a:t>WEB</a:t>
            </a:r>
            <a:r>
              <a:rPr lang="es-ES" sz="4400" dirty="0" smtClean="0"/>
              <a:t>, </a:t>
            </a:r>
            <a:r>
              <a:rPr lang="es-ES" sz="4400" b="1" dirty="0" smtClean="0">
                <a:solidFill>
                  <a:srgbClr val="FF0066"/>
                </a:solidFill>
              </a:rPr>
              <a:t>CATÁLOGOS</a:t>
            </a:r>
            <a:r>
              <a:rPr lang="es-ES" sz="4400" dirty="0" smtClean="0"/>
              <a:t>, </a:t>
            </a:r>
            <a:r>
              <a:rPr lang="es-ES" b="1" dirty="0" smtClean="0">
                <a:solidFill>
                  <a:srgbClr val="CC0099"/>
                </a:solidFill>
              </a:rPr>
              <a:t>VÍDEO</a:t>
            </a:r>
            <a:r>
              <a:rPr lang="es-ES" sz="4400" dirty="0" smtClean="0"/>
              <a:t> de </a:t>
            </a:r>
            <a:r>
              <a:rPr lang="es-ES" sz="4400" b="1" dirty="0" smtClean="0">
                <a:solidFill>
                  <a:schemeClr val="bg1">
                    <a:lumMod val="50000"/>
                  </a:schemeClr>
                </a:solidFill>
              </a:rPr>
              <a:t>empresa, </a:t>
            </a:r>
            <a:r>
              <a:rPr lang="es-ES" sz="3600" b="1" dirty="0" smtClean="0">
                <a:solidFill>
                  <a:srgbClr val="008000"/>
                </a:solidFill>
              </a:rPr>
              <a:t>CERTIFICACIONES</a:t>
            </a:r>
            <a:r>
              <a:rPr lang="es-ES" sz="4400" dirty="0" smtClean="0"/>
              <a:t>, </a:t>
            </a:r>
          </a:p>
          <a:p>
            <a:pPr algn="ctr">
              <a:buNone/>
            </a:pPr>
            <a:r>
              <a:rPr lang="es-ES" sz="4400" b="1" dirty="0" smtClean="0">
                <a:solidFill>
                  <a:srgbClr val="00B050"/>
                </a:solidFill>
              </a:rPr>
              <a:t>INVESTIGACIÓN</a:t>
            </a:r>
            <a:r>
              <a:rPr lang="es-ES" sz="4400" dirty="0" smtClean="0"/>
              <a:t>, </a:t>
            </a:r>
            <a:r>
              <a:rPr lang="es-ES" sz="4400" b="1" dirty="0" smtClean="0">
                <a:solidFill>
                  <a:schemeClr val="bg1">
                    <a:lumMod val="50000"/>
                  </a:schemeClr>
                </a:solidFill>
              </a:rPr>
              <a:t>nuevos</a:t>
            </a:r>
            <a:r>
              <a:rPr lang="es-ES" sz="4400" dirty="0" smtClean="0"/>
              <a:t> </a:t>
            </a:r>
            <a:r>
              <a:rPr lang="es-ES" sz="6000" b="1" dirty="0" smtClean="0">
                <a:solidFill>
                  <a:srgbClr val="660066"/>
                </a:solidFill>
              </a:rPr>
              <a:t>PRODUCTOS</a:t>
            </a:r>
            <a:r>
              <a:rPr lang="es-ES" sz="4400" dirty="0" smtClean="0"/>
              <a:t>, </a:t>
            </a:r>
            <a:r>
              <a:rPr lang="es-ES" sz="4000" b="1" dirty="0" smtClean="0">
                <a:solidFill>
                  <a:srgbClr val="FFC000"/>
                </a:solidFill>
              </a:rPr>
              <a:t>PERSONAS</a:t>
            </a:r>
            <a:r>
              <a:rPr lang="es-ES" sz="4400" b="1" dirty="0" smtClean="0">
                <a:solidFill>
                  <a:schemeClr val="bg1">
                    <a:lumMod val="50000"/>
                  </a:schemeClr>
                </a:solidFill>
              </a:rPr>
              <a:t>, a los </a:t>
            </a:r>
            <a:r>
              <a:rPr lang="es-ES" sz="6600" b="1" u="sng" dirty="0" smtClean="0">
                <a:solidFill>
                  <a:srgbClr val="FB240D"/>
                </a:solidFill>
              </a:rPr>
              <a:t>ÉXITOS DE TU EMRPESA</a:t>
            </a:r>
            <a:r>
              <a:rPr lang="es-ES" sz="4400" dirty="0" smtClean="0">
                <a:solidFill>
                  <a:srgbClr val="FB240D"/>
                </a:solidFill>
              </a:rPr>
              <a:t>?</a:t>
            </a:r>
          </a:p>
          <a:p>
            <a:pPr algn="ctr">
              <a:buNone/>
            </a:pPr>
            <a:endParaRPr lang="es-ES" dirty="0"/>
          </a:p>
        </p:txBody>
      </p:sp>
    </p:spTree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234</Words>
  <Application>Microsoft Office PowerPoint</Application>
  <PresentationFormat>Presentación en pantalla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En 1999 fuimos  PIONEROS en INTERNET , al ofrecer servicios externos de consejero de seguridad.</vt:lpstr>
      <vt:lpstr>Más de 500 CLIENTES satisfechos,  6000 EMPRESAS suscritas al boletín quincenal y 12 AÑOS de experiencia en este medio, nos avalan para lanzar un NUEVO RETO</vt:lpstr>
      <vt:lpstr>Queremos que INTERNET  mejore tu  NEGOCIO </vt:lpstr>
      <vt:lpstr>  www.myonu.com www.myonu.com www.myonu.com     www.myonu.com  www.myonu.com   www.myonu.com    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1999 fuimos  PIONEROS en INTERNET , al ofrecer servicios externos de consejero de seguridad.</dc:title>
  <dc:creator>ECOSMEP</dc:creator>
  <cp:lastModifiedBy>ECOSMEP</cp:lastModifiedBy>
  <cp:revision>41</cp:revision>
  <dcterms:created xsi:type="dcterms:W3CDTF">2012-02-12T17:16:54Z</dcterms:created>
  <dcterms:modified xsi:type="dcterms:W3CDTF">2012-02-13T08:11:29Z</dcterms:modified>
</cp:coreProperties>
</file>